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0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5" r:id="rId23"/>
    <p:sldId id="296" r:id="rId24"/>
    <p:sldId id="297" r:id="rId25"/>
    <p:sldId id="299" r:id="rId26"/>
    <p:sldId id="300" r:id="rId27"/>
    <p:sldId id="298" r:id="rId28"/>
    <p:sldId id="293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5"/>
            <p14:sldId id="296"/>
            <p14:sldId id="297"/>
            <p14:sldId id="299"/>
            <p14:sldId id="300"/>
            <p14:sldId id="298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9;&#1095;&#1077;&#1085;&#1080;&#1082;%2010\Desktop\CanSAD\&#1058;&#1045;&#1051;&#1045;&#1052;&#1045;&#1058;&#1056;&#1048;&#1071;\SD-actu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Высота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Высота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Лист1!$C$2:$C$32</c:f>
              <c:numCache>
                <c:formatCode>General</c:formatCode>
                <c:ptCount val="31"/>
                <c:pt idx="0">
                  <c:v>1.96</c:v>
                </c:pt>
                <c:pt idx="1">
                  <c:v>1.9</c:v>
                </c:pt>
                <c:pt idx="2">
                  <c:v>1.96</c:v>
                </c:pt>
                <c:pt idx="3">
                  <c:v>1.9</c:v>
                </c:pt>
                <c:pt idx="4">
                  <c:v>2.62</c:v>
                </c:pt>
                <c:pt idx="5">
                  <c:v>50.08</c:v>
                </c:pt>
                <c:pt idx="6">
                  <c:v>100.72</c:v>
                </c:pt>
                <c:pt idx="7">
                  <c:v>140.15</c:v>
                </c:pt>
                <c:pt idx="8">
                  <c:v>166.95</c:v>
                </c:pt>
                <c:pt idx="9">
                  <c:v>183.62</c:v>
                </c:pt>
                <c:pt idx="10">
                  <c:v>190.3</c:v>
                </c:pt>
                <c:pt idx="11">
                  <c:v>187.49</c:v>
                </c:pt>
                <c:pt idx="12">
                  <c:v>174.93</c:v>
                </c:pt>
                <c:pt idx="13">
                  <c:v>148.80000000000001</c:v>
                </c:pt>
                <c:pt idx="14">
                  <c:v>147.11000000000001</c:v>
                </c:pt>
                <c:pt idx="15">
                  <c:v>124.91</c:v>
                </c:pt>
                <c:pt idx="16">
                  <c:v>115.99</c:v>
                </c:pt>
                <c:pt idx="17">
                  <c:v>90.12</c:v>
                </c:pt>
                <c:pt idx="18">
                  <c:v>84.09</c:v>
                </c:pt>
                <c:pt idx="19">
                  <c:v>65.83</c:v>
                </c:pt>
                <c:pt idx="20">
                  <c:v>46.64</c:v>
                </c:pt>
                <c:pt idx="21">
                  <c:v>39.01</c:v>
                </c:pt>
                <c:pt idx="22">
                  <c:v>25.65</c:v>
                </c:pt>
                <c:pt idx="23">
                  <c:v>8.8800000000000008</c:v>
                </c:pt>
                <c:pt idx="24">
                  <c:v>0.91</c:v>
                </c:pt>
                <c:pt idx="25">
                  <c:v>-0.75</c:v>
                </c:pt>
                <c:pt idx="26">
                  <c:v>-0.4</c:v>
                </c:pt>
                <c:pt idx="27">
                  <c:v>-0.56999999999999995</c:v>
                </c:pt>
                <c:pt idx="28">
                  <c:v>-0.8</c:v>
                </c:pt>
                <c:pt idx="29">
                  <c:v>-0.69</c:v>
                </c:pt>
                <c:pt idx="30">
                  <c:v>-0.76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BE-47DB-933C-CB522F2BF7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00"/>
          <c:min val="-1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40404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Давление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Давление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Лист1!$M$2:$M$32</c:f>
              <c:numCache>
                <c:formatCode>General</c:formatCode>
                <c:ptCount val="31"/>
                <c:pt idx="0">
                  <c:v>99102.12</c:v>
                </c:pt>
                <c:pt idx="1">
                  <c:v>99102.75</c:v>
                </c:pt>
                <c:pt idx="2">
                  <c:v>99102.1</c:v>
                </c:pt>
                <c:pt idx="3">
                  <c:v>99111.82</c:v>
                </c:pt>
                <c:pt idx="4">
                  <c:v>99094.23</c:v>
                </c:pt>
                <c:pt idx="5">
                  <c:v>98535.72</c:v>
                </c:pt>
                <c:pt idx="6">
                  <c:v>97942.47</c:v>
                </c:pt>
                <c:pt idx="7">
                  <c:v>97482.67</c:v>
                </c:pt>
                <c:pt idx="8">
                  <c:v>97171.08</c:v>
                </c:pt>
                <c:pt idx="9">
                  <c:v>96977.71</c:v>
                </c:pt>
                <c:pt idx="10">
                  <c:v>96898.78</c:v>
                </c:pt>
                <c:pt idx="11">
                  <c:v>96932.83</c:v>
                </c:pt>
                <c:pt idx="12">
                  <c:v>97078.49</c:v>
                </c:pt>
                <c:pt idx="13">
                  <c:v>97381.92</c:v>
                </c:pt>
                <c:pt idx="14">
                  <c:v>97401.600000000006</c:v>
                </c:pt>
                <c:pt idx="15">
                  <c:v>97660.17</c:v>
                </c:pt>
                <c:pt idx="16">
                  <c:v>97764.17</c:v>
                </c:pt>
                <c:pt idx="17">
                  <c:v>98066.42</c:v>
                </c:pt>
                <c:pt idx="18">
                  <c:v>98136.97</c:v>
                </c:pt>
                <c:pt idx="19">
                  <c:v>98350.89</c:v>
                </c:pt>
                <c:pt idx="20">
                  <c:v>98576.16</c:v>
                </c:pt>
                <c:pt idx="21">
                  <c:v>98665.74</c:v>
                </c:pt>
                <c:pt idx="22">
                  <c:v>98822.9</c:v>
                </c:pt>
                <c:pt idx="23">
                  <c:v>99020.41</c:v>
                </c:pt>
                <c:pt idx="24">
                  <c:v>99114.42</c:v>
                </c:pt>
                <c:pt idx="25">
                  <c:v>99134</c:v>
                </c:pt>
                <c:pt idx="26">
                  <c:v>99129.96</c:v>
                </c:pt>
                <c:pt idx="27">
                  <c:v>99131.89</c:v>
                </c:pt>
                <c:pt idx="28">
                  <c:v>99134.58</c:v>
                </c:pt>
                <c:pt idx="29">
                  <c:v>99133.35</c:v>
                </c:pt>
                <c:pt idx="30">
                  <c:v>99134.11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4-4674-8682-EF66539516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in val="968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Давление,</a:t>
                </a:r>
                <a:r>
                  <a:rPr lang="ru-RU" sz="1200" baseline="0"/>
                  <a:t> Па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Температура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Лист1!$N$2:$N$32</c:f>
              <c:numCache>
                <c:formatCode>General</c:formatCode>
                <c:ptCount val="31"/>
                <c:pt idx="0">
                  <c:v>13.78</c:v>
                </c:pt>
                <c:pt idx="1">
                  <c:v>13.79</c:v>
                </c:pt>
                <c:pt idx="2">
                  <c:v>13.8</c:v>
                </c:pt>
                <c:pt idx="3">
                  <c:v>13.82</c:v>
                </c:pt>
                <c:pt idx="4">
                  <c:v>13.8</c:v>
                </c:pt>
                <c:pt idx="5">
                  <c:v>13.8</c:v>
                </c:pt>
                <c:pt idx="6">
                  <c:v>13.72</c:v>
                </c:pt>
                <c:pt idx="7">
                  <c:v>13.66</c:v>
                </c:pt>
                <c:pt idx="8">
                  <c:v>13.61</c:v>
                </c:pt>
                <c:pt idx="9">
                  <c:v>13.54</c:v>
                </c:pt>
                <c:pt idx="10">
                  <c:v>13.5</c:v>
                </c:pt>
                <c:pt idx="11">
                  <c:v>13.48</c:v>
                </c:pt>
                <c:pt idx="12">
                  <c:v>13.44</c:v>
                </c:pt>
                <c:pt idx="13">
                  <c:v>13.32</c:v>
                </c:pt>
                <c:pt idx="14">
                  <c:v>12.73</c:v>
                </c:pt>
                <c:pt idx="15">
                  <c:v>12.72</c:v>
                </c:pt>
                <c:pt idx="16">
                  <c:v>12.47</c:v>
                </c:pt>
                <c:pt idx="17">
                  <c:v>12.39</c:v>
                </c:pt>
                <c:pt idx="18">
                  <c:v>12.28</c:v>
                </c:pt>
                <c:pt idx="19">
                  <c:v>12.15</c:v>
                </c:pt>
                <c:pt idx="20">
                  <c:v>11.87</c:v>
                </c:pt>
                <c:pt idx="21">
                  <c:v>11.65</c:v>
                </c:pt>
                <c:pt idx="22">
                  <c:v>11.57</c:v>
                </c:pt>
                <c:pt idx="23">
                  <c:v>11.46</c:v>
                </c:pt>
                <c:pt idx="24">
                  <c:v>11.39</c:v>
                </c:pt>
                <c:pt idx="25">
                  <c:v>11.33</c:v>
                </c:pt>
                <c:pt idx="26">
                  <c:v>11.41</c:v>
                </c:pt>
                <c:pt idx="27">
                  <c:v>11.46</c:v>
                </c:pt>
                <c:pt idx="28">
                  <c:v>11.51</c:v>
                </c:pt>
                <c:pt idx="29">
                  <c:v>11.54</c:v>
                </c:pt>
                <c:pt idx="30">
                  <c:v>11.57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D8-4076-8916-8C25A3AFE2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5"/>
          <c:min val="1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Температура,</a:t>
                </a:r>
                <a:r>
                  <a:rPr lang="ru-RU" sz="1200" baseline="0"/>
                  <a:t> </a:t>
                </a:r>
                <a:r>
                  <a:rPr lang="ru-RU" sz="12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℃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ускорения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Ay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Лист1!$E$2:$E$32</c:f>
              <c:numCache>
                <c:formatCode>General</c:formatCode>
                <c:ptCount val="31"/>
                <c:pt idx="0">
                  <c:v>8.18</c:v>
                </c:pt>
                <c:pt idx="1">
                  <c:v>8.18</c:v>
                </c:pt>
                <c:pt idx="2">
                  <c:v>8.18</c:v>
                </c:pt>
                <c:pt idx="3">
                  <c:v>8.19</c:v>
                </c:pt>
                <c:pt idx="4">
                  <c:v>16</c:v>
                </c:pt>
                <c:pt idx="5">
                  <c:v>0.41</c:v>
                </c:pt>
                <c:pt idx="6">
                  <c:v>2.21</c:v>
                </c:pt>
                <c:pt idx="7">
                  <c:v>1.47</c:v>
                </c:pt>
                <c:pt idx="8">
                  <c:v>0.93</c:v>
                </c:pt>
                <c:pt idx="9">
                  <c:v>0.41</c:v>
                </c:pt>
                <c:pt idx="10">
                  <c:v>0.28000000000000003</c:v>
                </c:pt>
                <c:pt idx="11">
                  <c:v>0.35</c:v>
                </c:pt>
                <c:pt idx="12">
                  <c:v>1.64</c:v>
                </c:pt>
                <c:pt idx="13">
                  <c:v>9.36</c:v>
                </c:pt>
                <c:pt idx="14">
                  <c:v>1.21</c:v>
                </c:pt>
                <c:pt idx="15">
                  <c:v>2.99</c:v>
                </c:pt>
                <c:pt idx="16">
                  <c:v>0.03</c:v>
                </c:pt>
                <c:pt idx="17">
                  <c:v>5.48</c:v>
                </c:pt>
                <c:pt idx="18">
                  <c:v>2.5299999999999998</c:v>
                </c:pt>
                <c:pt idx="19">
                  <c:v>2.84</c:v>
                </c:pt>
                <c:pt idx="20">
                  <c:v>5.27</c:v>
                </c:pt>
                <c:pt idx="21">
                  <c:v>2.33</c:v>
                </c:pt>
                <c:pt idx="22">
                  <c:v>0.42</c:v>
                </c:pt>
                <c:pt idx="23">
                  <c:v>2.16</c:v>
                </c:pt>
                <c:pt idx="24">
                  <c:v>2.34</c:v>
                </c:pt>
                <c:pt idx="25">
                  <c:v>0.41</c:v>
                </c:pt>
                <c:pt idx="26">
                  <c:v>0.21</c:v>
                </c:pt>
                <c:pt idx="27">
                  <c:v>0.2</c:v>
                </c:pt>
                <c:pt idx="28">
                  <c:v>0.2</c:v>
                </c:pt>
                <c:pt idx="29">
                  <c:v>0.2</c:v>
                </c:pt>
                <c:pt idx="30">
                  <c:v>0.19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34-4834-B166-844FB75862E8}"/>
            </c:ext>
          </c:extLst>
        </c:ser>
        <c:ser>
          <c:idx val="1"/>
          <c:order val="1"/>
          <c:tx>
            <c:v>Ax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Лист1!$D$2:$D$32</c:f>
              <c:numCache>
                <c:formatCode>General</c:formatCode>
                <c:ptCount val="31"/>
                <c:pt idx="0">
                  <c:v>7.0000000000000007E-2</c:v>
                </c:pt>
                <c:pt idx="1">
                  <c:v>0.11</c:v>
                </c:pt>
                <c:pt idx="2">
                  <c:v>0.06</c:v>
                </c:pt>
                <c:pt idx="3">
                  <c:v>0.14000000000000001</c:v>
                </c:pt>
                <c:pt idx="4">
                  <c:v>0.48</c:v>
                </c:pt>
                <c:pt idx="5">
                  <c:v>1.61</c:v>
                </c:pt>
                <c:pt idx="6">
                  <c:v>1.4</c:v>
                </c:pt>
                <c:pt idx="7">
                  <c:v>0.39</c:v>
                </c:pt>
                <c:pt idx="8">
                  <c:v>0.79</c:v>
                </c:pt>
                <c:pt idx="9">
                  <c:v>0.41</c:v>
                </c:pt>
                <c:pt idx="10">
                  <c:v>0.35</c:v>
                </c:pt>
                <c:pt idx="11">
                  <c:v>0.32</c:v>
                </c:pt>
                <c:pt idx="12">
                  <c:v>4.51</c:v>
                </c:pt>
                <c:pt idx="13">
                  <c:v>3.35</c:v>
                </c:pt>
                <c:pt idx="14">
                  <c:v>4.05</c:v>
                </c:pt>
                <c:pt idx="15">
                  <c:v>3.79</c:v>
                </c:pt>
                <c:pt idx="16">
                  <c:v>1.1299999999999999</c:v>
                </c:pt>
                <c:pt idx="17">
                  <c:v>1.04</c:v>
                </c:pt>
                <c:pt idx="18">
                  <c:v>5.45</c:v>
                </c:pt>
                <c:pt idx="19">
                  <c:v>3.15</c:v>
                </c:pt>
                <c:pt idx="20">
                  <c:v>5.37</c:v>
                </c:pt>
                <c:pt idx="21">
                  <c:v>0.39</c:v>
                </c:pt>
                <c:pt idx="22">
                  <c:v>6.6</c:v>
                </c:pt>
                <c:pt idx="23">
                  <c:v>4.91</c:v>
                </c:pt>
                <c:pt idx="24">
                  <c:v>16</c:v>
                </c:pt>
                <c:pt idx="25">
                  <c:v>8.69</c:v>
                </c:pt>
                <c:pt idx="26">
                  <c:v>8.0299999999999994</c:v>
                </c:pt>
                <c:pt idx="27">
                  <c:v>8.0299999999999994</c:v>
                </c:pt>
                <c:pt idx="28">
                  <c:v>8.06</c:v>
                </c:pt>
                <c:pt idx="29">
                  <c:v>8.0399999999999991</c:v>
                </c:pt>
                <c:pt idx="30">
                  <c:v>8.0500000000000007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534-4834-B166-844FB75862E8}"/>
            </c:ext>
          </c:extLst>
        </c:ser>
        <c:ser>
          <c:idx val="2"/>
          <c:order val="2"/>
          <c:tx>
            <c:v>Az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Лист1!$F$2:$F$32</c:f>
              <c:numCache>
                <c:formatCode>General</c:formatCode>
                <c:ptCount val="31"/>
                <c:pt idx="0">
                  <c:v>0.06</c:v>
                </c:pt>
                <c:pt idx="1">
                  <c:v>0.13</c:v>
                </c:pt>
                <c:pt idx="2">
                  <c:v>0.01</c:v>
                </c:pt>
                <c:pt idx="3">
                  <c:v>0.25</c:v>
                </c:pt>
                <c:pt idx="4">
                  <c:v>0.04</c:v>
                </c:pt>
                <c:pt idx="5">
                  <c:v>0.21</c:v>
                </c:pt>
                <c:pt idx="6">
                  <c:v>0.01</c:v>
                </c:pt>
                <c:pt idx="7">
                  <c:v>0.32</c:v>
                </c:pt>
                <c:pt idx="8">
                  <c:v>0.24</c:v>
                </c:pt>
                <c:pt idx="9">
                  <c:v>0.21</c:v>
                </c:pt>
                <c:pt idx="10">
                  <c:v>0.28999999999999998</c:v>
                </c:pt>
                <c:pt idx="11">
                  <c:v>0.28000000000000003</c:v>
                </c:pt>
                <c:pt idx="12">
                  <c:v>0.03</c:v>
                </c:pt>
                <c:pt idx="13">
                  <c:v>5.3</c:v>
                </c:pt>
                <c:pt idx="14">
                  <c:v>6.42</c:v>
                </c:pt>
                <c:pt idx="15">
                  <c:v>8.4499999999999993</c:v>
                </c:pt>
                <c:pt idx="16">
                  <c:v>7.63</c:v>
                </c:pt>
                <c:pt idx="17">
                  <c:v>1.7</c:v>
                </c:pt>
                <c:pt idx="18">
                  <c:v>4.3</c:v>
                </c:pt>
                <c:pt idx="19">
                  <c:v>5.18</c:v>
                </c:pt>
                <c:pt idx="20">
                  <c:v>4.24</c:v>
                </c:pt>
                <c:pt idx="21">
                  <c:v>9.33</c:v>
                </c:pt>
                <c:pt idx="22">
                  <c:v>5.76</c:v>
                </c:pt>
                <c:pt idx="23">
                  <c:v>5.51</c:v>
                </c:pt>
                <c:pt idx="24">
                  <c:v>16</c:v>
                </c:pt>
                <c:pt idx="25">
                  <c:v>2.88</c:v>
                </c:pt>
                <c:pt idx="26">
                  <c:v>0.89</c:v>
                </c:pt>
                <c:pt idx="27">
                  <c:v>0.89</c:v>
                </c:pt>
                <c:pt idx="28">
                  <c:v>0.86</c:v>
                </c:pt>
                <c:pt idx="29">
                  <c:v>0.88</c:v>
                </c:pt>
                <c:pt idx="30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34-4834-B166-844FB75862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Время,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35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Ускорение, м/с</a:t>
                </a:r>
                <a:r>
                  <a:rPr lang="en-US"/>
                  <a:t>^2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Модуль ускорения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Модуль ускорения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Лист1!$U$2:$U$32</c:f>
              <c:numCache>
                <c:formatCode>General</c:formatCode>
                <c:ptCount val="31"/>
                <c:pt idx="0">
                  <c:v>8.1805195434030971</c:v>
                </c:pt>
                <c:pt idx="1">
                  <c:v>8.181772424114472</c:v>
                </c:pt>
                <c:pt idx="2">
                  <c:v>8.1802261582428155</c:v>
                </c:pt>
                <c:pt idx="3">
                  <c:v>8.1950106772352651</c:v>
                </c:pt>
                <c:pt idx="4">
                  <c:v>16.007248358165747</c:v>
                </c:pt>
                <c:pt idx="5">
                  <c:v>1.6746044309030117</c:v>
                </c:pt>
                <c:pt idx="6">
                  <c:v>2.6161421979701331</c:v>
                </c:pt>
                <c:pt idx="7">
                  <c:v>1.5541557193537587</c:v>
                </c:pt>
                <c:pt idx="8">
                  <c:v>1.2436237373096415</c:v>
                </c:pt>
                <c:pt idx="9">
                  <c:v>0.6166846844214634</c:v>
                </c:pt>
                <c:pt idx="10">
                  <c:v>0.53385391260156556</c:v>
                </c:pt>
                <c:pt idx="11">
                  <c:v>0.55072679252057455</c:v>
                </c:pt>
                <c:pt idx="12">
                  <c:v>4.7990207334413553</c:v>
                </c:pt>
                <c:pt idx="13">
                  <c:v>11.265970885813614</c:v>
                </c:pt>
                <c:pt idx="14">
                  <c:v>7.6865466888583978</c:v>
                </c:pt>
                <c:pt idx="15">
                  <c:v>9.7317367411988691</c:v>
                </c:pt>
                <c:pt idx="16">
                  <c:v>7.7132807546464948</c:v>
                </c:pt>
                <c:pt idx="17">
                  <c:v>5.8311233909084796</c:v>
                </c:pt>
                <c:pt idx="18">
                  <c:v>7.3887346683989135</c:v>
                </c:pt>
                <c:pt idx="19">
                  <c:v>6.6948114237818528</c:v>
                </c:pt>
                <c:pt idx="20">
                  <c:v>8.6363997128433105</c:v>
                </c:pt>
                <c:pt idx="21">
                  <c:v>9.6244428410168243</c:v>
                </c:pt>
                <c:pt idx="22">
                  <c:v>8.7700627135728055</c:v>
                </c:pt>
                <c:pt idx="23">
                  <c:v>7.6898504536824381</c:v>
                </c:pt>
                <c:pt idx="24">
                  <c:v>22.748090029714582</c:v>
                </c:pt>
                <c:pt idx="25">
                  <c:v>9.1639838498329969</c:v>
                </c:pt>
                <c:pt idx="26">
                  <c:v>8.0818995291948532</c:v>
                </c:pt>
                <c:pt idx="27">
                  <c:v>8.0816458719743469</c:v>
                </c:pt>
                <c:pt idx="28">
                  <c:v>8.1082180533086312</c:v>
                </c:pt>
                <c:pt idx="29">
                  <c:v>8.0904882423744979</c:v>
                </c:pt>
                <c:pt idx="30">
                  <c:v>8.0991048888133328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98-4065-9984-7A591E8E1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23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Ускорение,</a:t>
                </a:r>
                <a:r>
                  <a:rPr lang="ru-RU" sz="1200" baseline="0"/>
                  <a:t> м/с</a:t>
                </a:r>
                <a:r>
                  <a:rPr lang="en-US" sz="1200" baseline="0"/>
                  <a:t>^2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 dirty="0"/>
              <a:t>Проекции</a:t>
            </a:r>
            <a:r>
              <a:rPr lang="ru-RU" sz="2400" baseline="0" dirty="0"/>
              <a:t> магнитного поля на оси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v>Mx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66-47A3-B935-A890A5AF40C4}"/>
            </c:ext>
          </c:extLst>
        </c:ser>
        <c:ser>
          <c:idx val="1"/>
          <c:order val="1"/>
          <c:tx>
            <c:v>My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Лист1!$J$2:$J$32</c:f>
              <c:numCache>
                <c:formatCode>General</c:formatCode>
                <c:ptCount val="31"/>
                <c:pt idx="0">
                  <c:v>271</c:v>
                </c:pt>
                <c:pt idx="1">
                  <c:v>267</c:v>
                </c:pt>
                <c:pt idx="2">
                  <c:v>267</c:v>
                </c:pt>
                <c:pt idx="3">
                  <c:v>272</c:v>
                </c:pt>
                <c:pt idx="4">
                  <c:v>264</c:v>
                </c:pt>
                <c:pt idx="5">
                  <c:v>258</c:v>
                </c:pt>
                <c:pt idx="6">
                  <c:v>392</c:v>
                </c:pt>
                <c:pt idx="7">
                  <c:v>378</c:v>
                </c:pt>
                <c:pt idx="8">
                  <c:v>207</c:v>
                </c:pt>
                <c:pt idx="9">
                  <c:v>158</c:v>
                </c:pt>
                <c:pt idx="10">
                  <c:v>169</c:v>
                </c:pt>
                <c:pt idx="11">
                  <c:v>238</c:v>
                </c:pt>
                <c:pt idx="12">
                  <c:v>136</c:v>
                </c:pt>
                <c:pt idx="13">
                  <c:v>264</c:v>
                </c:pt>
                <c:pt idx="14">
                  <c:v>159</c:v>
                </c:pt>
                <c:pt idx="15">
                  <c:v>353</c:v>
                </c:pt>
                <c:pt idx="16">
                  <c:v>298</c:v>
                </c:pt>
                <c:pt idx="17">
                  <c:v>296</c:v>
                </c:pt>
                <c:pt idx="18">
                  <c:v>571</c:v>
                </c:pt>
                <c:pt idx="19">
                  <c:v>507</c:v>
                </c:pt>
                <c:pt idx="20">
                  <c:v>276</c:v>
                </c:pt>
                <c:pt idx="21">
                  <c:v>405</c:v>
                </c:pt>
                <c:pt idx="22">
                  <c:v>79</c:v>
                </c:pt>
                <c:pt idx="23">
                  <c:v>158</c:v>
                </c:pt>
                <c:pt idx="24">
                  <c:v>401</c:v>
                </c:pt>
                <c:pt idx="25">
                  <c:v>17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5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66-47A3-B935-A890A5AF40C4}"/>
            </c:ext>
          </c:extLst>
        </c:ser>
        <c:ser>
          <c:idx val="2"/>
          <c:order val="2"/>
          <c:tx>
            <c:v>Mz</c:v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Лист1!$L$2:$L$32</c:f>
              <c:numCache>
                <c:formatCode>General</c:formatCode>
                <c:ptCount val="31"/>
                <c:pt idx="0">
                  <c:v>61</c:v>
                </c:pt>
                <c:pt idx="1">
                  <c:v>61</c:v>
                </c:pt>
                <c:pt idx="2">
                  <c:v>55</c:v>
                </c:pt>
                <c:pt idx="3">
                  <c:v>60</c:v>
                </c:pt>
                <c:pt idx="4">
                  <c:v>54</c:v>
                </c:pt>
                <c:pt idx="5">
                  <c:v>-16</c:v>
                </c:pt>
                <c:pt idx="6">
                  <c:v>-68</c:v>
                </c:pt>
                <c:pt idx="7">
                  <c:v>58</c:v>
                </c:pt>
                <c:pt idx="8">
                  <c:v>69</c:v>
                </c:pt>
                <c:pt idx="9">
                  <c:v>-80</c:v>
                </c:pt>
                <c:pt idx="10">
                  <c:v>-203</c:v>
                </c:pt>
                <c:pt idx="11">
                  <c:v>-256</c:v>
                </c:pt>
                <c:pt idx="12">
                  <c:v>-190</c:v>
                </c:pt>
                <c:pt idx="13">
                  <c:v>-38</c:v>
                </c:pt>
                <c:pt idx="14">
                  <c:v>153</c:v>
                </c:pt>
                <c:pt idx="15">
                  <c:v>181</c:v>
                </c:pt>
                <c:pt idx="16">
                  <c:v>212</c:v>
                </c:pt>
                <c:pt idx="17">
                  <c:v>-26</c:v>
                </c:pt>
                <c:pt idx="18">
                  <c:v>43</c:v>
                </c:pt>
                <c:pt idx="19">
                  <c:v>9</c:v>
                </c:pt>
                <c:pt idx="20">
                  <c:v>96</c:v>
                </c:pt>
                <c:pt idx="21">
                  <c:v>207</c:v>
                </c:pt>
                <c:pt idx="22">
                  <c:v>121</c:v>
                </c:pt>
                <c:pt idx="23">
                  <c:v>120</c:v>
                </c:pt>
                <c:pt idx="24">
                  <c:v>185</c:v>
                </c:pt>
                <c:pt idx="25">
                  <c:v>-63</c:v>
                </c:pt>
                <c:pt idx="26">
                  <c:v>7</c:v>
                </c:pt>
                <c:pt idx="27">
                  <c:v>-11</c:v>
                </c:pt>
                <c:pt idx="28">
                  <c:v>-7</c:v>
                </c:pt>
                <c:pt idx="29">
                  <c:v>-3</c:v>
                </c:pt>
                <c:pt idx="3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66-47A3-B935-A890A5AF40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5926048"/>
        <c:axId val="525914816"/>
      </c:lineChart>
      <c:catAx>
        <c:axId val="5259260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Время,</a:t>
                </a:r>
                <a:r>
                  <a:rPr lang="ru-RU" sz="1200" baseline="0"/>
                  <a:t> с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14816"/>
        <c:crosses val="autoZero"/>
        <c:auto val="1"/>
        <c:lblAlgn val="ctr"/>
        <c:lblOffset val="100"/>
        <c:noMultiLvlLbl val="0"/>
      </c:catAx>
      <c:valAx>
        <c:axId val="525914816"/>
        <c:scaling>
          <c:orientation val="minMax"/>
          <c:max val="1200"/>
          <c:min val="-4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/>
                  <a:t>Высота,</a:t>
                </a:r>
                <a:r>
                  <a:rPr lang="ru-RU" sz="1200" baseline="0"/>
                  <a:t> м</a:t>
                </a:r>
                <a:endParaRPr lang="ru-RU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592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23.10.2021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Учитывая,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9F1B760-DD4F-4F97-A3D9-8C836D486D58}"/>
              </a:ext>
            </a:extLst>
          </p:cNvPr>
          <p:cNvCxnSpPr/>
          <p:nvPr/>
        </p:nvCxnSpPr>
        <p:spPr bwMode="auto">
          <a:xfrm>
            <a:off x="4421080" y="4935984"/>
            <a:ext cx="0" cy="19530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9D73C00-9A65-430E-9141-195BEC0CE1A5}"/>
              </a:ext>
            </a:extLst>
          </p:cNvPr>
          <p:cNvCxnSpPr/>
          <p:nvPr/>
        </p:nvCxnSpPr>
        <p:spPr bwMode="auto">
          <a:xfrm>
            <a:off x="4421080" y="5514512"/>
            <a:ext cx="0" cy="1405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</a:t>
                          </a: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592" t="-519588" r="-200531" b="-10206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7370358B-F790-4C76-A7DC-EF3D7CE21C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5000541"/>
              </p:ext>
            </p:extLst>
          </p:nvPr>
        </p:nvGraphicFramePr>
        <p:xfrm>
          <a:off x="1110629" y="-14397"/>
          <a:ext cx="9970741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933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0C72F003-1CC0-4264-93D6-8B5FACDC0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04468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80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E36883EE-1957-41FE-90DD-E7363F02D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74048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972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6B3F6598-74E0-4752-BA9E-22010B846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265648"/>
              </p:ext>
            </p:extLst>
          </p:nvPr>
        </p:nvGraphicFramePr>
        <p:xfrm>
          <a:off x="1114031" y="-14397"/>
          <a:ext cx="9963938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726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91682B63-4F7E-416B-8F15-CF97B0EFE0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042213"/>
              </p:ext>
            </p:extLst>
          </p:nvPr>
        </p:nvGraphicFramePr>
        <p:xfrm>
          <a:off x="1115392" y="-14397"/>
          <a:ext cx="9961216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95521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25514C51-60EA-4F8F-94A4-03157AFF92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501381"/>
              </p:ext>
            </p:extLst>
          </p:nvPr>
        </p:nvGraphicFramePr>
        <p:xfrm>
          <a:off x="1117633" y="-14397"/>
          <a:ext cx="9956734" cy="688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5239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пружины, закручена на валу на 3 витка резьбы. Таким образом, для того,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1416</Words>
  <Application>Microsoft Office PowerPoint</Application>
  <PresentationFormat>Широкоэкранный</PresentationFormat>
  <Paragraphs>205</Paragraphs>
  <Slides>26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70</cp:revision>
  <dcterms:created xsi:type="dcterms:W3CDTF">2021-05-12T12:31:56Z</dcterms:created>
  <dcterms:modified xsi:type="dcterms:W3CDTF">2021-10-23T14:30:24Z</dcterms:modified>
</cp:coreProperties>
</file>